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F2F7A6-1D3E-4534-B7D6-40BC423129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LID4096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D12CF82-EDB8-43DD-BCDD-3405B7ED5C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LID4096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B1A3C64-4492-4BCF-88B5-46C231AD8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3763-9A26-4746-A382-6778BFF073A1}" type="datetimeFigureOut">
              <a:rPr lang="LID4096" smtClean="0"/>
              <a:t>12/13/2021</a:t>
            </a:fld>
            <a:endParaRPr lang="LID4096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57A7BD9-B1CB-41C3-8B0F-4E25773FE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C5EC472-D9FD-45FF-862F-1D796252A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F04E4-CB0E-458E-885E-55F5E7B3A92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767490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CE51BB-B27B-4AE9-B5FD-5435FD1E2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LID4096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7A357D0-E0FE-4729-8BCA-28D4385376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LID4096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5743AC4-2DA5-4CD3-8309-7DC9272EF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3763-9A26-4746-A382-6778BFF073A1}" type="datetimeFigureOut">
              <a:rPr lang="LID4096" smtClean="0"/>
              <a:t>12/13/2021</a:t>
            </a:fld>
            <a:endParaRPr lang="LID4096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94EBD30-F254-4402-AB95-1796B476F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EB74BAF-0E01-493A-8323-0F09A91EB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F04E4-CB0E-458E-885E-55F5E7B3A92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633518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DE3ADCA-B717-4323-A414-22F24F8A66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LID4096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FD87029-A71A-400D-B6B5-62A7AFDE8A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LID4096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9224EC1-97A4-4BAC-A72F-69361A27B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3763-9A26-4746-A382-6778BFF073A1}" type="datetimeFigureOut">
              <a:rPr lang="LID4096" smtClean="0"/>
              <a:t>12/13/2021</a:t>
            </a:fld>
            <a:endParaRPr lang="LID4096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C5A0981-0CE3-431B-B156-9A7BAB61F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78FDE1C-DE2D-47CA-B1C3-C7A32FCD8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F04E4-CB0E-458E-885E-55F5E7B3A92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300455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616F0A-FE3D-4984-B441-CE09AE57C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LID4096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DA625B9-3FD8-441F-A33C-CC2C641B7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LID4096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302D29E-81ED-4767-A268-AB3CA956D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3763-9A26-4746-A382-6778BFF073A1}" type="datetimeFigureOut">
              <a:rPr lang="LID4096" smtClean="0"/>
              <a:t>12/13/2021</a:t>
            </a:fld>
            <a:endParaRPr lang="LID4096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10066A6-A7EA-486D-B449-C19698235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6759ADC-4BC9-42ED-876E-E64559C13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F04E4-CB0E-458E-885E-55F5E7B3A92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665185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917D27-D1FB-46CF-B07A-52918F2D1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LID4096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9000DD7-F59E-4F69-B7DE-A67FEFC6AC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F9560D9-7A29-4F0C-B28B-3F61D0F94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3763-9A26-4746-A382-6778BFF073A1}" type="datetimeFigureOut">
              <a:rPr lang="LID4096" smtClean="0"/>
              <a:t>12/13/2021</a:t>
            </a:fld>
            <a:endParaRPr lang="LID4096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8C2ECF9-0374-4170-B276-F9C5FC362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225ACD6-65DB-4BF3-87F3-1397EB0DA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F04E4-CB0E-458E-885E-55F5E7B3A92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868396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8075A3-9779-4015-96A2-4F728012A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LID4096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514D09D-6838-4AD7-9F06-511B1CF761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LID4096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0F2C43C-C46D-4B15-BBCD-BE81106C34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LID4096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D5C1A77-B051-4653-89AC-66F74D617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3763-9A26-4746-A382-6778BFF073A1}" type="datetimeFigureOut">
              <a:rPr lang="LID4096" smtClean="0"/>
              <a:t>12/13/2021</a:t>
            </a:fld>
            <a:endParaRPr lang="LID4096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0EB569C-51BB-4EAA-A702-FEB19FF61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5ECB1DF-636B-406F-99FA-BCF601AB2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F04E4-CB0E-458E-885E-55F5E7B3A92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38248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1D3687-1AFD-4321-8BBF-1C55A983A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LID4096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C086023-103C-4AFA-933D-40B2FC8080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792FB0F-DDA4-4A12-8235-91621F45C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LID4096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BD28D47-B47A-446B-A82A-75C4EBF883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8BF1B36-110C-4BB6-8F77-65D912C096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LID4096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36476AB-CC47-431E-9384-9D3AA0FF8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3763-9A26-4746-A382-6778BFF073A1}" type="datetimeFigureOut">
              <a:rPr lang="LID4096" smtClean="0"/>
              <a:t>12/13/2021</a:t>
            </a:fld>
            <a:endParaRPr lang="LID4096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8B20B1D-AD04-4CD9-93DE-12575AEF7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AAA45B6-812D-4BE5-B076-21805F99D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F04E4-CB0E-458E-885E-55F5E7B3A92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612428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8B9426-B8E1-4083-8959-951031F45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LID4096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E317546-332E-466B-B316-5FF2DE661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3763-9A26-4746-A382-6778BFF073A1}" type="datetimeFigureOut">
              <a:rPr lang="LID4096" smtClean="0"/>
              <a:t>12/13/2021</a:t>
            </a:fld>
            <a:endParaRPr lang="LID4096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2375678-DCF0-44B1-96E3-343085048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708B1C3-6FA4-406A-832F-2E848BAFF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F04E4-CB0E-458E-885E-55F5E7B3A92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848000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CC0166A-F583-48C6-B7B9-05BB496F9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3763-9A26-4746-A382-6778BFF073A1}" type="datetimeFigureOut">
              <a:rPr lang="LID4096" smtClean="0"/>
              <a:t>12/13/2021</a:t>
            </a:fld>
            <a:endParaRPr lang="LID4096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E121B6D-415E-42D6-AAFE-8A2199560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ABDEBE6-A7AF-4ACC-8F42-595F2EA2C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F04E4-CB0E-458E-885E-55F5E7B3A92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101186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EDF104-458D-450F-8A1C-828C75EA3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LID4096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A81FA2-CBBE-4C2F-86C6-C953CB1BF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LID4096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3F2FF5D-DEDB-4822-A1EE-5DB234BA65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D390092-ACEC-45AE-B361-7C6F0B40D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3763-9A26-4746-A382-6778BFF073A1}" type="datetimeFigureOut">
              <a:rPr lang="LID4096" smtClean="0"/>
              <a:t>12/13/2021</a:t>
            </a:fld>
            <a:endParaRPr lang="LID4096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4352DEE-FFF8-44EC-8510-CF2AB3D00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92CC2C5-5C52-4057-8F81-ADEA920EA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F04E4-CB0E-458E-885E-55F5E7B3A92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70450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69CC79-E4DC-4FDD-8DE7-0B15787CC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LID4096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7D3F570-6E26-4508-BC08-B29B19C82B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E0D318C-77CC-493A-83DD-A8F1CC236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455EB97-0228-47BF-884F-70CBB6C7E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3763-9A26-4746-A382-6778BFF073A1}" type="datetimeFigureOut">
              <a:rPr lang="LID4096" smtClean="0"/>
              <a:t>12/13/2021</a:t>
            </a:fld>
            <a:endParaRPr lang="LID4096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5597DE2-3125-467A-8316-D32B071AB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27043A4-DE72-48E1-9493-4F926C443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F04E4-CB0E-458E-885E-55F5E7B3A92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950927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C55FC9B-8074-4E3C-AC27-3227C4B3B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LID4096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EA7ABB6-D73F-471B-8791-56EF85F49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LID4096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A990D28-69BA-4DCA-9CA2-16E6D2E2A8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B3763-9A26-4746-A382-6778BFF073A1}" type="datetimeFigureOut">
              <a:rPr lang="LID4096" smtClean="0"/>
              <a:t>12/13/2021</a:t>
            </a:fld>
            <a:endParaRPr lang="LID4096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96FA390-3AAF-48A3-AD0C-6C7AFD3D44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50001F7-4E5F-46D6-BC2A-13F88AB0D0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F04E4-CB0E-458E-885E-55F5E7B3A92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058692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A4A2E22E-5C27-40EE-B75A-BC258ADF68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90" b="2390"/>
          <a:stretch/>
        </p:blipFill>
        <p:spPr>
          <a:xfrm>
            <a:off x="969818" y="0"/>
            <a:ext cx="10252364" cy="6858000"/>
          </a:xfrm>
          <a:prstGeom prst="rect">
            <a:avLst/>
          </a:prstGeom>
        </p:spPr>
      </p:pic>
      <p:sp>
        <p:nvSpPr>
          <p:cNvPr id="17" name="Tekstvak 2">
            <a:extLst>
              <a:ext uri="{FF2B5EF4-FFF2-40B4-BE49-F238E27FC236}">
                <a16:creationId xmlns:a16="http://schemas.microsoft.com/office/drawing/2014/main" id="{A8A86FA2-CDE1-4C18-A0FE-3DDC131BF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8926" y="600507"/>
            <a:ext cx="1057275" cy="2581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 : 1 = 0 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: 1 = 1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: 1 = 2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: 1 = 3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: 1 = 4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: 1 = 5 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: 1 = 6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: 1 = 7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: 1 = 8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 : 1 = 9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: 1 =10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kstvak 2">
            <a:extLst>
              <a:ext uri="{FF2B5EF4-FFF2-40B4-BE49-F238E27FC236}">
                <a16:creationId xmlns:a16="http://schemas.microsoft.com/office/drawing/2014/main" id="{0D2D8FE7-2335-4458-A732-C37E10C5BB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5309" y="600507"/>
            <a:ext cx="1057275" cy="258381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 : 2 = 0 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: 2 = 1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: 2 = 2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: 2 = 3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: 2 = 4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: 2 = 5 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 : 2 = 6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 : 2 = 7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 : 2 = 8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 : 2 = 9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 : 2 =10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kstvak 2">
            <a:extLst>
              <a:ext uri="{FF2B5EF4-FFF2-40B4-BE49-F238E27FC236}">
                <a16:creationId xmlns:a16="http://schemas.microsoft.com/office/drawing/2014/main" id="{37AA5443-B97D-4365-BC7A-CCEC80302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7362" y="600507"/>
            <a:ext cx="1057275" cy="2590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 : 3 = 0 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: 3 = 1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: 3 = 2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 : 3 = 3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 : 3 = 4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 : 3 = 5 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 : 3 = 6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 : 3 = 7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 : 3 = 8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 : 3 = 9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 : 3 =10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kstvak 3">
            <a:extLst>
              <a:ext uri="{FF2B5EF4-FFF2-40B4-BE49-F238E27FC236}">
                <a16:creationId xmlns:a16="http://schemas.microsoft.com/office/drawing/2014/main" id="{ED71934B-04B5-4B24-BACC-175E8D307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9415" y="610032"/>
            <a:ext cx="1057275" cy="2581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 : 4 = 0 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: 4 = 1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: 4 = 2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 : 4 = 3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 : 4 = 4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 : 4 = 5 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 : 4 = 6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28 : 4 = 7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32 : 4 = 8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36 : 4 = 9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 : 4 =10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kstvak 4">
            <a:extLst>
              <a:ext uri="{FF2B5EF4-FFF2-40B4-BE49-F238E27FC236}">
                <a16:creationId xmlns:a16="http://schemas.microsoft.com/office/drawing/2014/main" id="{C671D6CB-EA93-46D2-BD61-C13DCF612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63050" y="610032"/>
            <a:ext cx="1057275" cy="26003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 : 5 = 0 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: 5 = 1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: 5 = 2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 : 5 = 3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 : 5 = 4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 : 5 = 5 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 : 5 = 6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 : 5 = 7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 : 5 = 8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45 : 5 = 9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 : 5 =10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kstvak 5">
            <a:extLst>
              <a:ext uri="{FF2B5EF4-FFF2-40B4-BE49-F238E27FC236}">
                <a16:creationId xmlns:a16="http://schemas.microsoft.com/office/drawing/2014/main" id="{99B42EFD-0EC8-4614-8FBC-A357697B0F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8926" y="3429000"/>
            <a:ext cx="1057275" cy="2581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 : 6 = 0 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: 6 = 1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 : 6 = 2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 : 6 = 3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 : 6 = 4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 : 6 = 5 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36 : 6 = 6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42 : 6 = 7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48 : 6 = 8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54 : 6 = 9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60 : 6 =10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kstvak 6">
            <a:extLst>
              <a:ext uri="{FF2B5EF4-FFF2-40B4-BE49-F238E27FC236}">
                <a16:creationId xmlns:a16="http://schemas.microsoft.com/office/drawing/2014/main" id="{D18D9097-17AC-4F65-8969-D30FBA56A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2669" y="3428999"/>
            <a:ext cx="1057275" cy="2581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 : 7 = 0 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: 7 = 1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 : 7 = 2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 : 7 = 3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28 : 7 = 4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 : 7 = 5 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42 : 7 = 6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49 : 7 = 7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56 : 7 = 8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63 : 7 = 9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70 : 7 =10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kstvak 7">
            <a:extLst>
              <a:ext uri="{FF2B5EF4-FFF2-40B4-BE49-F238E27FC236}">
                <a16:creationId xmlns:a16="http://schemas.microsoft.com/office/drawing/2014/main" id="{A6542E37-A78B-4D73-A97F-74DC0B480A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6412" y="3440980"/>
            <a:ext cx="1057275" cy="2581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 : 8 = 0 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: 8 = 1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 : 8 = 2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 : 8 = 3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32 : 8 = 4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 : 8 = 5 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48 : 8 = 6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56 : 8 = 7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64 : 8 = 8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72 : 8 = 9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80 : 8 =10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kstvak 8">
            <a:extLst>
              <a:ext uri="{FF2B5EF4-FFF2-40B4-BE49-F238E27FC236}">
                <a16:creationId xmlns:a16="http://schemas.microsoft.com/office/drawing/2014/main" id="{315CF995-F427-4F97-86A5-C1AC96E009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9415" y="3438526"/>
            <a:ext cx="1057275" cy="2581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 : 9 = 0 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 : 9 = 1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 : 9 = 2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 : 9 = 3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36 : 9 = 4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45 : 9 = 5 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54 : 9 = 6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63 : 9 = 7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72 : 9 = 8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81 : 9 = 9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90 : 9 =10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kstvak 2">
            <a:extLst>
              <a:ext uri="{FF2B5EF4-FFF2-40B4-BE49-F238E27FC236}">
                <a16:creationId xmlns:a16="http://schemas.microsoft.com/office/drawing/2014/main" id="{0BA4C934-EDAB-478F-822B-7AAEC4D91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5691" y="3428998"/>
            <a:ext cx="1114425" cy="2581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 : 10 = 0 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: 10 = 1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 : 10 = 2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 : 10 = 3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 : 10 = 4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 : 10 = 5 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60 : 10 = 6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70 : 10 = 7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80 : 10 = 8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90 : 10 = 9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: 10 =10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6A267C6F-8E91-4E69-A206-0C7DFA0CAC87}"/>
              </a:ext>
            </a:extLst>
          </p:cNvPr>
          <p:cNvSpPr txBox="1"/>
          <p:nvPr/>
        </p:nvSpPr>
        <p:spPr>
          <a:xfrm>
            <a:off x="10212966" y="5597236"/>
            <a:ext cx="180108" cy="4225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LID4096" dirty="0"/>
          </a:p>
        </p:txBody>
      </p:sp>
      <p:pic>
        <p:nvPicPr>
          <p:cNvPr id="15" name="Afbeelding 14">
            <a:extLst>
              <a:ext uri="{FF2B5EF4-FFF2-40B4-BE49-F238E27FC236}">
                <a16:creationId xmlns:a16="http://schemas.microsoft.com/office/drawing/2014/main" id="{3DCA8263-4BEF-4A78-9E6E-1302E2FE26E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2565" r="1870"/>
          <a:stretch/>
        </p:blipFill>
        <p:spPr>
          <a:xfrm>
            <a:off x="9985259" y="628431"/>
            <a:ext cx="470131" cy="747496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9924C3DA-62F0-46BB-B0D7-187330F64F3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402" r="24176"/>
          <a:stretch/>
        </p:blipFill>
        <p:spPr>
          <a:xfrm>
            <a:off x="8251678" y="628431"/>
            <a:ext cx="583191" cy="695325"/>
          </a:xfrm>
          <a:prstGeom prst="rect">
            <a:avLst/>
          </a:prstGeom>
        </p:spPr>
      </p:pic>
      <p:pic>
        <p:nvPicPr>
          <p:cNvPr id="32" name="Afbeelding 31">
            <a:extLst>
              <a:ext uri="{FF2B5EF4-FFF2-40B4-BE49-F238E27FC236}">
                <a16:creationId xmlns:a16="http://schemas.microsoft.com/office/drawing/2014/main" id="{C2DA1CA6-9236-4463-9E68-FC4A8713696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5317" r="45796"/>
          <a:stretch/>
        </p:blipFill>
        <p:spPr>
          <a:xfrm>
            <a:off x="6254462" y="616741"/>
            <a:ext cx="698356" cy="695325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387FB3C1-D95F-4B2C-B796-000128FA782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072" r="67421"/>
          <a:stretch/>
        </p:blipFill>
        <p:spPr>
          <a:xfrm>
            <a:off x="4374574" y="628432"/>
            <a:ext cx="668482" cy="695325"/>
          </a:xfrm>
          <a:prstGeom prst="rect">
            <a:avLst/>
          </a:prstGeom>
        </p:spPr>
      </p:pic>
      <p:pic>
        <p:nvPicPr>
          <p:cNvPr id="34" name="Afbeelding 33">
            <a:extLst>
              <a:ext uri="{FF2B5EF4-FFF2-40B4-BE49-F238E27FC236}">
                <a16:creationId xmlns:a16="http://schemas.microsoft.com/office/drawing/2014/main" id="{8CEE551C-B974-4FE1-BA74-A7AA1281F11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91708"/>
          <a:stretch/>
        </p:blipFill>
        <p:spPr>
          <a:xfrm>
            <a:off x="2534950" y="616742"/>
            <a:ext cx="651596" cy="695325"/>
          </a:xfrm>
          <a:prstGeom prst="rect">
            <a:avLst/>
          </a:prstGeom>
        </p:spPr>
      </p:pic>
      <p:pic>
        <p:nvPicPr>
          <p:cNvPr id="35" name="Afbeelding 34">
            <a:extLst>
              <a:ext uri="{FF2B5EF4-FFF2-40B4-BE49-F238E27FC236}">
                <a16:creationId xmlns:a16="http://schemas.microsoft.com/office/drawing/2014/main" id="{84091767-BEB1-4285-8CF1-4330CB2DA5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0151" y="3399233"/>
            <a:ext cx="590550" cy="685800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DC4773B6-2DFE-4280-8E67-257B1F3E9B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4934" y="3397898"/>
            <a:ext cx="571500" cy="704850"/>
          </a:xfrm>
          <a:prstGeom prst="rect">
            <a:avLst/>
          </a:prstGeom>
        </p:spPr>
      </p:pic>
      <p:pic>
        <p:nvPicPr>
          <p:cNvPr id="37" name="Afbeelding 36">
            <a:extLst>
              <a:ext uri="{FF2B5EF4-FFF2-40B4-BE49-F238E27FC236}">
                <a16:creationId xmlns:a16="http://schemas.microsoft.com/office/drawing/2014/main" id="{0DE52120-F7DA-452F-AD8E-676DC51A058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80667" y="3424739"/>
            <a:ext cx="590550" cy="676275"/>
          </a:xfrm>
          <a:prstGeom prst="rect">
            <a:avLst/>
          </a:prstGeom>
        </p:spPr>
      </p:pic>
      <p:pic>
        <p:nvPicPr>
          <p:cNvPr id="38" name="Afbeelding 37">
            <a:extLst>
              <a:ext uri="{FF2B5EF4-FFF2-40B4-BE49-F238E27FC236}">
                <a16:creationId xmlns:a16="http://schemas.microsoft.com/office/drawing/2014/main" id="{19247A4E-10CA-4F70-A4AB-F2C9DA68BD3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53737" y="3419474"/>
            <a:ext cx="561975" cy="657225"/>
          </a:xfrm>
          <a:prstGeom prst="rect">
            <a:avLst/>
          </a:prstGeom>
        </p:spPr>
      </p:pic>
      <p:pic>
        <p:nvPicPr>
          <p:cNvPr id="39" name="Afbeelding 38">
            <a:extLst>
              <a:ext uri="{FF2B5EF4-FFF2-40B4-BE49-F238E27FC236}">
                <a16:creationId xmlns:a16="http://schemas.microsoft.com/office/drawing/2014/main" id="{6A928937-B412-4223-ABE5-FBEC9C6955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85259" y="3443286"/>
            <a:ext cx="49530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34711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16</TotalTime>
  <Words>550</Words>
  <Application>Microsoft Office PowerPoint</Application>
  <PresentationFormat>Breedbeeld</PresentationFormat>
  <Paragraphs>120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Ruut Aerts</dc:creator>
  <cp:lastModifiedBy>Leerkracht</cp:lastModifiedBy>
  <cp:revision>3</cp:revision>
  <dcterms:created xsi:type="dcterms:W3CDTF">2019-03-18T20:00:01Z</dcterms:created>
  <dcterms:modified xsi:type="dcterms:W3CDTF">2021-12-13T12:55:40Z</dcterms:modified>
</cp:coreProperties>
</file>